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4"/>
  </p:notesMasterIdLst>
  <p:sldIdLst>
    <p:sldId id="308" r:id="rId2"/>
    <p:sldId id="256" r:id="rId3"/>
    <p:sldId id="257" r:id="rId4"/>
    <p:sldId id="258" r:id="rId5"/>
    <p:sldId id="259" r:id="rId6"/>
    <p:sldId id="284" r:id="rId7"/>
    <p:sldId id="260" r:id="rId8"/>
    <p:sldId id="285" r:id="rId9"/>
    <p:sldId id="261" r:id="rId10"/>
    <p:sldId id="286" r:id="rId11"/>
    <p:sldId id="263" r:id="rId12"/>
    <p:sldId id="287" r:id="rId13"/>
    <p:sldId id="264" r:id="rId14"/>
    <p:sldId id="288" r:id="rId15"/>
    <p:sldId id="265" r:id="rId16"/>
    <p:sldId id="289" r:id="rId17"/>
    <p:sldId id="266" r:id="rId18"/>
    <p:sldId id="290" r:id="rId19"/>
    <p:sldId id="267" r:id="rId20"/>
    <p:sldId id="291" r:id="rId21"/>
    <p:sldId id="268" r:id="rId22"/>
    <p:sldId id="292" r:id="rId23"/>
    <p:sldId id="269" r:id="rId24"/>
    <p:sldId id="293" r:id="rId25"/>
    <p:sldId id="270" r:id="rId26"/>
    <p:sldId id="294" r:id="rId27"/>
    <p:sldId id="271" r:id="rId28"/>
    <p:sldId id="295" r:id="rId29"/>
    <p:sldId id="272" r:id="rId30"/>
    <p:sldId id="296" r:id="rId31"/>
    <p:sldId id="273" r:id="rId32"/>
    <p:sldId id="297" r:id="rId33"/>
    <p:sldId id="274" r:id="rId34"/>
    <p:sldId id="298" r:id="rId35"/>
    <p:sldId id="275" r:id="rId36"/>
    <p:sldId id="299" r:id="rId37"/>
    <p:sldId id="276" r:id="rId38"/>
    <p:sldId id="300" r:id="rId39"/>
    <p:sldId id="277" r:id="rId40"/>
    <p:sldId id="301" r:id="rId41"/>
    <p:sldId id="278" r:id="rId42"/>
    <p:sldId id="302" r:id="rId43"/>
    <p:sldId id="279" r:id="rId44"/>
    <p:sldId id="303" r:id="rId45"/>
    <p:sldId id="280" r:id="rId46"/>
    <p:sldId id="304" r:id="rId47"/>
    <p:sldId id="281" r:id="rId48"/>
    <p:sldId id="305" r:id="rId49"/>
    <p:sldId id="282" r:id="rId50"/>
    <p:sldId id="306" r:id="rId51"/>
    <p:sldId id="283" r:id="rId52"/>
    <p:sldId id="307" r:id="rId5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56F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A6FE617-1A8A-48D1-930A-7DFC9E21B61F}" type="datetimeFigureOut">
              <a:rPr lang="en-US"/>
              <a:pPr>
                <a:defRPr/>
              </a:pPr>
              <a:t>10/25/2013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D3F9FC4-6CE2-4D2A-ADB6-E231B9402A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Created by Educational Technology Network. www.edtechnetwork.com 2009</a:t>
            </a:r>
          </a:p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F8C9E08-BC97-40CE-8D2F-405718BD4F3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4225CC3-41E0-4A24-8245-BDE8ECEE8A8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BFC637D-1786-4D5E-BC57-B6542380F1E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67A8A3A-496E-438F-8163-E68534057E0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3B10CD-F87D-4593-9001-53D73F2FA7DB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34BC4C9-6EBE-490D-9F4E-A4C094F8FB1F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4E7A1C-526A-44AD-ABC9-73774FDF07B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1F205A6-6032-41F8-BB3D-A5B1D5FF2E2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14D9019-BBBA-4A20-9451-15097A4B14D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20FCE69-A4DE-416D-AC43-EB1B4977E16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6DE39C9-9EB2-4491-99F1-E5595DC81FE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A1A31FE-1EF9-4DC3-8AB5-0AEAF3D6A7E4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3C0C9E2-E2A0-4B90-8586-C8EE4A6DCF2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05FCADD-DC0A-4E86-B0AD-C63D9FD4EBC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29B3A9-B5E4-4EB8-9B15-22D022B1DBA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1BC6FC3-46E5-42CF-9E78-0993224586C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11E60F9-E076-430E-A4E9-127798B9644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05D27BD-EA97-4C27-A49B-6B3779D8F29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3468E34-D215-47AE-837C-7C7F20CB932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26987A0-2F60-4F34-A9B5-0AFDBC8CA17B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A5413E8-E126-44BE-ACCD-F0A2C52CC37B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39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83D4D4-3820-413E-9905-AAF5347C39B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425A9C-54E0-47A5-A9CB-E3B63039EF4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499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6F629C1-E920-476C-99DE-787C39AE0EF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60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43C0F33-EFA0-4FE8-B4EA-D230CAF599A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6996E0-6DAF-4711-B091-C1B6633DE91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32</a:t>
            </a:fld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36D41D0-67E3-487E-9CD6-51136C13B74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33</a:t>
            </a:fld>
            <a:endParaRPr 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8909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DC49BB6-A0BF-47F7-8D3D-0444372176F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34</a:t>
            </a:fld>
            <a:endParaRPr 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011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0EB16C-CFE3-4E8D-94C4-203F88009D8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35</a:t>
            </a:fld>
            <a:endParaRPr 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2F11620-7F31-4CB1-B36A-180CEF0BA3C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36</a:t>
            </a:fld>
            <a:endParaRPr 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47E874A-595D-4AFE-9298-776618868C4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37</a:t>
            </a:fld>
            <a:endParaRPr lang="en-U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52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318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397CC5E-3622-49BC-9A6A-B0FC14A1938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38</a:t>
            </a:fld>
            <a:endParaRPr lang="en-US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2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421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39DA814-DA80-4991-9AD2-0309925E6A3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39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95B9376-2FE5-4FCC-BC45-FA5326AA956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523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203CCDF-A3E9-41EA-8CB9-293B47FBEAD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40</a:t>
            </a:fld>
            <a:endParaRPr lang="en-US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626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F827B8D-2C15-48AF-874C-3F1EEBBDF7C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41</a:t>
            </a:fld>
            <a:endParaRPr lang="en-US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728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F9BF73D-5777-49B8-A9F1-D93DD300EE1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42</a:t>
            </a:fld>
            <a:endParaRPr lang="en-US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830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361A25D-1E5E-4609-B0BD-8F4AAE77F7D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43</a:t>
            </a:fld>
            <a:endParaRPr lang="en-US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9933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4220A5F-FB98-4AE5-9016-F3A78AAECC3F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44</a:t>
            </a:fld>
            <a:endParaRPr lang="en-US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C14EB89-9531-4C33-92F7-71FA531B0469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45</a:t>
            </a:fld>
            <a:endParaRPr lang="en-US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138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FAAF6CA-DAB2-4FD8-AFD0-F56E59581FB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46</a:t>
            </a:fld>
            <a:endParaRPr lang="en-US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240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7DA8E0-4710-4A1B-933A-FBBDC47DA7E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47</a:t>
            </a:fld>
            <a:endParaRPr lang="en-US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54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342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8C5075-8765-48BB-88AD-FC7E968F892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48</a:t>
            </a:fld>
            <a:endParaRPr lang="en-US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64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445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0C9263-B791-43D5-9887-222D1D928C9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49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2236078-714F-499E-BCF1-291630894FF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75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547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E2F9E1-301F-40AB-8D2B-7885AFC4A62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50</a:t>
            </a:fld>
            <a:endParaRPr lang="en-US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85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65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C4A955F-7AC6-4E51-AD91-94B47FB245B4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51</a:t>
            </a:fld>
            <a:endParaRPr lang="en-US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5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0752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E6A9010-AC69-4E19-856E-78636F2799FE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52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8F5AF80-FE78-4CC4-8603-3BBEC8537F2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800BCF7-86DB-475A-8CB5-A074AE6BEB1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F3316E0-6C29-4850-968C-391B563CECAB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9D7D7FC-4DEA-4EEB-A9C8-258F121A0BB4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F9C4B-5081-49D9-AAD3-680E4D706479}" type="datetimeFigureOut">
              <a:rPr lang="en-US"/>
              <a:pPr>
                <a:defRPr/>
              </a:pPr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DC1FF-565D-4705-B2A3-05E44E6DF4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6236B-BF29-4B74-8F4B-1FBC539345C4}" type="datetimeFigureOut">
              <a:rPr lang="en-US"/>
              <a:pPr>
                <a:defRPr/>
              </a:pPr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6F710A-600F-412D-8D04-9B3A43DD1D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457200" y="1447800"/>
            <a:ext cx="8229600" cy="4572000"/>
          </a:xfrm>
        </p:spPr>
        <p:txBody>
          <a:bodyPr rtlCol="0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3A595-1722-4F76-BE54-C9D6B4D8E0F8}" type="datetimeFigureOut">
              <a:rPr lang="en-US"/>
              <a:pPr>
                <a:defRPr/>
              </a:pPr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6D550-F46E-444A-90BA-7CC8ACB3EE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097C7-CD42-4EF4-8A01-B65591E7CB18}" type="datetimeFigureOut">
              <a:rPr lang="en-US"/>
              <a:pPr>
                <a:defRPr/>
              </a:pPr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5C415-24D2-4CC4-A521-260D2FDF0E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0EF0A-6E3E-4D9F-8E31-971B7D0B7A68}" type="datetimeFigureOut">
              <a:rPr lang="en-US"/>
              <a:pPr>
                <a:defRPr/>
              </a:pPr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A6243B-3C07-4B7F-934C-BC711FECA2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9307A-EDA7-4F9C-AA7E-2197F1DD293C}" type="datetimeFigureOut">
              <a:rPr lang="en-US"/>
              <a:pPr>
                <a:defRPr/>
              </a:pPr>
              <a:t>10/25/2013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5812F-733E-4926-AF3A-051B4E01A4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59A10-4B04-4168-A32F-CCF4870CA880}" type="datetimeFigureOut">
              <a:rPr lang="en-US"/>
              <a:pPr>
                <a:defRPr/>
              </a:pPr>
              <a:t>10/25/2013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F2C8F-1D1B-4A61-8B63-6DEAE5710C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BBB84-A44A-4DC3-97AB-9D0BC098DF12}" type="datetimeFigureOut">
              <a:rPr lang="en-US"/>
              <a:pPr>
                <a:defRPr/>
              </a:pPr>
              <a:t>10/25/2013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F795B1-2ECD-441E-BB49-E2DB1790F0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4CA49-8319-4F20-87E0-4EB787369397}" type="datetimeFigureOut">
              <a:rPr lang="en-US"/>
              <a:pPr>
                <a:defRPr/>
              </a:pPr>
              <a:t>10/25/2013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86289-5209-4FC4-8A4C-D30B1696C3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626AC-FCA4-46BC-B75C-8F78A5C1B16D}" type="datetimeFigureOut">
              <a:rPr lang="en-US"/>
              <a:pPr>
                <a:defRPr/>
              </a:pPr>
              <a:t>10/25/2013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5081A-ACCF-4D00-932B-442AE3D588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4CF88-0E6C-4672-B3E7-A3F28BFA8A6A}" type="datetimeFigureOut">
              <a:rPr lang="en-US"/>
              <a:pPr>
                <a:defRPr/>
              </a:pPr>
              <a:t>10/25/2013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A7A2F-AB98-423C-8EEA-0C970EEA50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2F56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25A95FA-0663-44BD-A829-753928C875B1}" type="datetimeFigureOut">
              <a:rPr lang="en-US"/>
              <a:pPr>
                <a:defRPr/>
              </a:pPr>
              <a:t>10/25/2013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3E925A4-7E34-448D-9427-D1A895BD22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2" r:id="rId11"/>
    <p:sldLayoutId id="214748371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slide" Target="slide7.xml"/><Relationship Id="rId18" Type="http://schemas.openxmlformats.org/officeDocument/2006/relationships/slide" Target="slide9.xml"/><Relationship Id="rId26" Type="http://schemas.openxmlformats.org/officeDocument/2006/relationships/slide" Target="slide41.xml"/><Relationship Id="rId3" Type="http://schemas.openxmlformats.org/officeDocument/2006/relationships/slide" Target="slide3.xml"/><Relationship Id="rId21" Type="http://schemas.openxmlformats.org/officeDocument/2006/relationships/slide" Target="slide39.xml"/><Relationship Id="rId7" Type="http://schemas.openxmlformats.org/officeDocument/2006/relationships/slide" Target="slide43.xml"/><Relationship Id="rId12" Type="http://schemas.openxmlformats.org/officeDocument/2006/relationships/slide" Target="slide45.xml"/><Relationship Id="rId17" Type="http://schemas.openxmlformats.org/officeDocument/2006/relationships/slide" Target="slide47.xml"/><Relationship Id="rId25" Type="http://schemas.openxmlformats.org/officeDocument/2006/relationships/slide" Target="slide31.xml"/><Relationship Id="rId2" Type="http://schemas.openxmlformats.org/officeDocument/2006/relationships/notesSlide" Target="../notesSlides/notesSlide2.xml"/><Relationship Id="rId16" Type="http://schemas.openxmlformats.org/officeDocument/2006/relationships/slide" Target="slide37.xml"/><Relationship Id="rId20" Type="http://schemas.openxmlformats.org/officeDocument/2006/relationships/slide" Target="slide29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3.xml"/><Relationship Id="rId11" Type="http://schemas.openxmlformats.org/officeDocument/2006/relationships/slide" Target="slide35.xml"/><Relationship Id="rId24" Type="http://schemas.openxmlformats.org/officeDocument/2006/relationships/slide" Target="slide21.xml"/><Relationship Id="rId5" Type="http://schemas.openxmlformats.org/officeDocument/2006/relationships/slide" Target="slide23.xml"/><Relationship Id="rId15" Type="http://schemas.openxmlformats.org/officeDocument/2006/relationships/slide" Target="slide27.xml"/><Relationship Id="rId23" Type="http://schemas.openxmlformats.org/officeDocument/2006/relationships/slide" Target="slide11.xml"/><Relationship Id="rId10" Type="http://schemas.openxmlformats.org/officeDocument/2006/relationships/slide" Target="slide25.xml"/><Relationship Id="rId19" Type="http://schemas.openxmlformats.org/officeDocument/2006/relationships/slide" Target="slide19.xml"/><Relationship Id="rId4" Type="http://schemas.openxmlformats.org/officeDocument/2006/relationships/slide" Target="slide13.xml"/><Relationship Id="rId9" Type="http://schemas.openxmlformats.org/officeDocument/2006/relationships/slide" Target="slide15.xml"/><Relationship Id="rId14" Type="http://schemas.openxmlformats.org/officeDocument/2006/relationships/slide" Target="slide17.xml"/><Relationship Id="rId22" Type="http://schemas.openxmlformats.org/officeDocument/2006/relationships/slide" Target="slide49.xml"/><Relationship Id="rId27" Type="http://schemas.openxmlformats.org/officeDocument/2006/relationships/slide" Target="slide5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JeopardyIcon5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1450"/>
            <a:ext cx="9280525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990600" y="4191000"/>
            <a:ext cx="7086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2800" b="1" dirty="0" smtClean="0">
                <a:ln w="11430"/>
                <a:gradFill>
                  <a:gsLst>
                    <a:gs pos="0">
                      <a:srgbClr val="FFEFD1"/>
                    </a:gs>
                    <a:gs pos="64999">
                      <a:srgbClr val="F0EBD5"/>
                    </a:gs>
                    <a:gs pos="100000">
                      <a:srgbClr val="D1C39F"/>
                    </a:gs>
                  </a:gsLst>
                  <a:lin ang="5400000" scaled="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Harper Lee</a:t>
            </a:r>
            <a:endParaRPr lang="en-US" sz="2800" b="1" dirty="0">
              <a:ln w="11430"/>
              <a:gradFill>
                <a:gsLst>
                  <a:gs pos="0">
                    <a:srgbClr val="FFEFD1"/>
                  </a:gs>
                  <a:gs pos="64999">
                    <a:srgbClr val="F0EBD5"/>
                  </a:gs>
                  <a:gs pos="100000">
                    <a:srgbClr val="D1C39F"/>
                  </a:gs>
                </a:gsLst>
                <a:lin ang="5400000" scaled="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Answer 1 – 40 </a:t>
            </a:r>
          </a:p>
        </p:txBody>
      </p:sp>
      <p:sp>
        <p:nvSpPr>
          <p:cNvPr id="12291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Charles Baker Harris, the Finch families next door neighbor.</a:t>
            </a:r>
          </a:p>
          <a:p>
            <a:pPr algn="ctr" eaLnBrk="1" hangingPunct="1"/>
            <a:r>
              <a:rPr lang="en-US" dirty="0" smtClean="0"/>
              <a:t>He initiates the first expeditions toward the </a:t>
            </a:r>
            <a:r>
              <a:rPr lang="en-US" dirty="0" err="1" smtClean="0"/>
              <a:t>Radley</a:t>
            </a:r>
            <a:r>
              <a:rPr lang="en-US" dirty="0" smtClean="0"/>
              <a:t> house, and is Scout's best friend. </a:t>
            </a:r>
          </a:p>
        </p:txBody>
      </p:sp>
      <p:pic>
        <p:nvPicPr>
          <p:cNvPr id="12292" name="Picture 2" descr="C:\Users\Robin\AppData\Local\Microsoft\Windows\Temporary Internet Files\Content.IE5\UKPIYV1G\MCj04421220000[1]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6138863"/>
            <a:ext cx="7239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Question 1 - 50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Who is Tom Robinson?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Answer 1 – 50 </a:t>
            </a:r>
          </a:p>
        </p:txBody>
      </p:sp>
      <p:sp>
        <p:nvSpPr>
          <p:cNvPr id="14339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He is the man being accused of raping a local white woman, he is being represented by Atticus.</a:t>
            </a:r>
          </a:p>
        </p:txBody>
      </p:sp>
      <p:pic>
        <p:nvPicPr>
          <p:cNvPr id="14340" name="Picture 2" descr="C:\Users\Robin\AppData\Local\Microsoft\Windows\Temporary Internet Files\Content.IE5\UKPIYV1G\MCj04421220000[1]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6138863"/>
            <a:ext cx="7239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Question 2 - 10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What is the purpose of the Tom Robinson Trial?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Answer 2 – 10 </a:t>
            </a:r>
          </a:p>
        </p:txBody>
      </p:sp>
      <p:sp>
        <p:nvSpPr>
          <p:cNvPr id="16387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Tom Robinson was accused of raping a white woman therefore since he himself is black the community wants to prove him guilty of rape.</a:t>
            </a:r>
          </a:p>
        </p:txBody>
      </p:sp>
      <p:pic>
        <p:nvPicPr>
          <p:cNvPr id="16388" name="Picture 2" descr="C:\Users\Robin\AppData\Local\Microsoft\Windows\Temporary Internet Files\Content.IE5\UKPIYV1G\MCj04421220000[1]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6138863"/>
            <a:ext cx="7239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Question 2 - 20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Who speaks out against Tom at the Trail?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Answer 2 – 20 </a:t>
            </a:r>
          </a:p>
        </p:txBody>
      </p:sp>
      <p:sp>
        <p:nvSpPr>
          <p:cNvPr id="18435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Bob </a:t>
            </a:r>
            <a:r>
              <a:rPr lang="en-US" dirty="0" err="1" smtClean="0"/>
              <a:t>Ewell</a:t>
            </a:r>
            <a:r>
              <a:rPr lang="en-US" dirty="0" smtClean="0"/>
              <a:t>; the father of the girl accusing Tom of rape</a:t>
            </a:r>
          </a:p>
          <a:p>
            <a:pPr algn="ctr" eaLnBrk="1" hangingPunct="1"/>
            <a:r>
              <a:rPr lang="en-US" dirty="0" err="1" smtClean="0"/>
              <a:t>Mayella</a:t>
            </a:r>
            <a:r>
              <a:rPr lang="en-US" dirty="0" smtClean="0"/>
              <a:t> </a:t>
            </a:r>
            <a:r>
              <a:rPr lang="en-US" dirty="0" err="1" smtClean="0"/>
              <a:t>Ewell</a:t>
            </a:r>
            <a:r>
              <a:rPr lang="en-US" dirty="0" smtClean="0"/>
              <a:t>; the woman who was supposedly raped by Tom Robinson</a:t>
            </a:r>
          </a:p>
        </p:txBody>
      </p:sp>
      <p:pic>
        <p:nvPicPr>
          <p:cNvPr id="18436" name="Picture 2" descr="C:\Users\Robin\AppData\Local\Microsoft\Windows\Temporary Internet Files\Content.IE5\UKPIYV1G\MCj04421220000[1]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6138863"/>
            <a:ext cx="7239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Question 2 - 30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What did </a:t>
            </a:r>
            <a:r>
              <a:rPr lang="en-US" dirty="0" err="1" smtClean="0"/>
              <a:t>Mayella</a:t>
            </a:r>
            <a:r>
              <a:rPr lang="en-US" dirty="0" smtClean="0"/>
              <a:t> and her father try to prove my going to trial?</a:t>
            </a:r>
            <a:r>
              <a:rPr lang="en-US" b="1" dirty="0" smtClean="0"/>
              <a:t>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Answer 2 – 30 </a:t>
            </a:r>
          </a:p>
        </p:txBody>
      </p:sp>
      <p:sp>
        <p:nvSpPr>
          <p:cNvPr id="20483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That Tom Robinson took advantage of </a:t>
            </a:r>
            <a:r>
              <a:rPr lang="en-US" dirty="0" err="1" smtClean="0"/>
              <a:t>Mayelle</a:t>
            </a:r>
            <a:r>
              <a:rPr lang="en-US" dirty="0" smtClean="0"/>
              <a:t> while doing work for her in the front yard of their house.</a:t>
            </a:r>
          </a:p>
        </p:txBody>
      </p:sp>
      <p:pic>
        <p:nvPicPr>
          <p:cNvPr id="20484" name="Picture 2" descr="C:\Users\Robin\AppData\Local\Microsoft\Windows\Temporary Internet Files\Content.IE5\UKPIYV1G\MCj04421220000[1]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6138863"/>
            <a:ext cx="7239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Question 2 - 40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What does Atticus try to prove after </a:t>
            </a:r>
            <a:r>
              <a:rPr lang="en-US" dirty="0" err="1" smtClean="0"/>
              <a:t>Mayella</a:t>
            </a:r>
            <a:r>
              <a:rPr lang="en-US" dirty="0" smtClean="0"/>
              <a:t> took the stand?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8800"/>
                <a:gridCol w="1828800"/>
                <a:gridCol w="1828800"/>
                <a:gridCol w="1828800"/>
                <a:gridCol w="1828800"/>
              </a:tblGrid>
              <a:tr h="11430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Characters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Trial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Early</a:t>
                      </a:r>
                      <a:r>
                        <a:rPr lang="en-US" sz="2800" baseline="0" dirty="0" smtClean="0">
                          <a:solidFill>
                            <a:schemeClr val="bg1"/>
                          </a:solidFill>
                        </a:rPr>
                        <a:t> Life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Schooling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</a:rPr>
                        <a:t>Awards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11430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hlinkClick r:id="rId3" action="ppaction://hlinksldjump"/>
                        </a:rPr>
                        <a:t>10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hlinkClick r:id="rId4" action="ppaction://hlinksldjump"/>
                        </a:rPr>
                        <a:t>10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hlinkClick r:id="rId5" action="ppaction://hlinksldjump"/>
                        </a:rPr>
                        <a:t>10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hlinkClick r:id="rId6" action="ppaction://hlinksldjump"/>
                        </a:rPr>
                        <a:t>10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hlinkClick r:id="rId7" action="ppaction://hlinksldjump"/>
                        </a:rPr>
                        <a:t>10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11430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hlinkClick r:id="rId8" action="ppaction://hlinksldjump"/>
                        </a:rPr>
                        <a:t>20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hlinkClick r:id="rId9" action="ppaction://hlinksldjump"/>
                        </a:rPr>
                        <a:t>20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hlinkClick r:id="rId10" action="ppaction://hlinksldjump"/>
                        </a:rPr>
                        <a:t>20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hlinkClick r:id="rId11" action="ppaction://hlinksldjump"/>
                        </a:rPr>
                        <a:t>20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hlinkClick r:id="rId12" action="ppaction://hlinksldjump"/>
                        </a:rPr>
                        <a:t>20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11430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hlinkClick r:id="rId13" action="ppaction://hlinksldjump"/>
                        </a:rPr>
                        <a:t>30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hlinkClick r:id="rId14" action="ppaction://hlinksldjump"/>
                        </a:rPr>
                        <a:t>30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hlinkClick r:id="rId15" action="ppaction://hlinksldjump"/>
                        </a:rPr>
                        <a:t>30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hlinkClick r:id="rId16" action="ppaction://hlinksldjump"/>
                        </a:rPr>
                        <a:t>30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hlinkClick r:id="rId17" action="ppaction://hlinksldjump"/>
                        </a:rPr>
                        <a:t>30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11430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hlinkClick r:id="rId18" action="ppaction://hlinksldjump"/>
                        </a:rPr>
                        <a:t>40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hlinkClick r:id="rId19" action="ppaction://hlinksldjump"/>
                        </a:rPr>
                        <a:t>40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hlinkClick r:id="rId20" action="ppaction://hlinksldjump"/>
                        </a:rPr>
                        <a:t>40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hlinkClick r:id="rId21" action="ppaction://hlinksldjump"/>
                        </a:rPr>
                        <a:t>40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hlinkClick r:id="rId22" action="ppaction://hlinksldjump"/>
                        </a:rPr>
                        <a:t>40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  <a:tr h="1143000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hlinkClick r:id="rId23" action="ppaction://hlinksldjump"/>
                        </a:rPr>
                        <a:t>50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hlinkClick r:id="rId24" action="ppaction://hlinksldjump"/>
                        </a:rPr>
                        <a:t>50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hlinkClick r:id="rId25" action="ppaction://hlinksldjump"/>
                        </a:rPr>
                        <a:t>50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hlinkClick r:id="rId26" action="ppaction://hlinksldjump"/>
                        </a:rPr>
                        <a:t>50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bg1"/>
                          </a:solidFill>
                          <a:hlinkClick r:id="rId27" action="ppaction://hlinksldjump"/>
                        </a:rPr>
                        <a:t>50</a:t>
                      </a:r>
                      <a:endParaRPr lang="en-US" sz="2800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Answer 2 – 40 </a:t>
            </a:r>
          </a:p>
        </p:txBody>
      </p:sp>
      <p:sp>
        <p:nvSpPr>
          <p:cNvPr id="22531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That she was lying and trying to cover for her abusive alcoholic father.</a:t>
            </a:r>
          </a:p>
        </p:txBody>
      </p:sp>
      <p:pic>
        <p:nvPicPr>
          <p:cNvPr id="22532" name="Picture 2" descr="C:\Users\Robin\AppData\Local\Microsoft\Windows\Temporary Internet Files\Content.IE5\UKPIYV1G\MCj04421220000[1]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6138863"/>
            <a:ext cx="7239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Question 2 - 50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What happens at the end of the trial?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Answer 2 – 50 </a:t>
            </a:r>
          </a:p>
        </p:txBody>
      </p:sp>
      <p:sp>
        <p:nvSpPr>
          <p:cNvPr id="24579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Tom Robinson is convicted of being Guilty and sent to prison.</a:t>
            </a:r>
          </a:p>
        </p:txBody>
      </p:sp>
      <p:pic>
        <p:nvPicPr>
          <p:cNvPr id="24580" name="Picture 2" descr="C:\Users\Robin\AppData\Local\Microsoft\Windows\Temporary Internet Files\Content.IE5\UKPIYV1G\MCj04421220000[1]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6138863"/>
            <a:ext cx="7239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Question 3 - 10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When was Harper Lee born?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Answer 3 – 10 </a:t>
            </a:r>
          </a:p>
        </p:txBody>
      </p:sp>
      <p:sp>
        <p:nvSpPr>
          <p:cNvPr id="26627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April 28, 1926</a:t>
            </a:r>
          </a:p>
        </p:txBody>
      </p:sp>
      <p:pic>
        <p:nvPicPr>
          <p:cNvPr id="26628" name="Picture 2" descr="C:\Users\Robin\AppData\Local\Microsoft\Windows\Temporary Internet Files\Content.IE5\UKPIYV1G\MCj04421220000[1]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6138863"/>
            <a:ext cx="7239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Question 3 - 20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Who was Harper’s best friend while growing up?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Answer 3 – 20 </a:t>
            </a:r>
          </a:p>
        </p:txBody>
      </p:sp>
      <p:sp>
        <p:nvSpPr>
          <p:cNvPr id="28675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Truman </a:t>
            </a:r>
            <a:r>
              <a:rPr lang="en-US" dirty="0" err="1" smtClean="0"/>
              <a:t>Streckfus</a:t>
            </a:r>
            <a:r>
              <a:rPr lang="en-US" dirty="0" smtClean="0"/>
              <a:t> Persons</a:t>
            </a:r>
          </a:p>
          <a:p>
            <a:pPr algn="ctr" eaLnBrk="1" hangingPunct="1"/>
            <a:r>
              <a:rPr lang="en-US" dirty="0" smtClean="0"/>
              <a:t>AKA: Truman Capote</a:t>
            </a:r>
          </a:p>
        </p:txBody>
      </p:sp>
      <p:pic>
        <p:nvPicPr>
          <p:cNvPr id="28676" name="Picture 2" descr="C:\Users\Robin\AppData\Local\Microsoft\Windows\Temporary Internet Files\Content.IE5\UKPIYV1G\MCj04421220000[1]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6138863"/>
            <a:ext cx="7239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Question 3 - 30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What was going on around Harper Lee when she was growing up?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Answer 3 – 30 </a:t>
            </a:r>
          </a:p>
        </p:txBody>
      </p:sp>
      <p:sp>
        <p:nvSpPr>
          <p:cNvPr id="30723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A lot of racial views being discussed and acted upon. Many black or African- Americans at this time had a very hard life.</a:t>
            </a:r>
          </a:p>
        </p:txBody>
      </p:sp>
      <p:pic>
        <p:nvPicPr>
          <p:cNvPr id="30724" name="Picture 2" descr="C:\Users\Robin\AppData\Local\Microsoft\Windows\Temporary Internet Files\Content.IE5\UKPIYV1G\MCj04421220000[1]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6138863"/>
            <a:ext cx="7239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Question 3 - 40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How many siblings did Harper Lee have?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Question 1 - 10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What is Scout’s full name? </a:t>
            </a:r>
          </a:p>
          <a:p>
            <a:pPr algn="ctr" eaLnBrk="1" hangingPunct="1"/>
            <a:r>
              <a:rPr lang="en-US" dirty="0" smtClean="0"/>
              <a:t>How does she act?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Answer 3 – 40 </a:t>
            </a:r>
          </a:p>
        </p:txBody>
      </p:sp>
      <p:sp>
        <p:nvSpPr>
          <p:cNvPr id="32771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3 Siblings, and she was the youngest of the 4 children in her family.</a:t>
            </a:r>
          </a:p>
        </p:txBody>
      </p:sp>
      <p:pic>
        <p:nvPicPr>
          <p:cNvPr id="32772" name="Picture 2" descr="C:\Users\Robin\AppData\Local\Microsoft\Windows\Temporary Internet Files\Content.IE5\UKPIYV1G\MCj04421220000[1]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6138863"/>
            <a:ext cx="7239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Question 3 - 50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How was Harpers home life?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Answer 3 – 50 </a:t>
            </a:r>
          </a:p>
        </p:txBody>
      </p:sp>
      <p:sp>
        <p:nvSpPr>
          <p:cNvPr id="34819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Her mother had a mental illness and rarely left the house, and Harper herself is believed to be bipolar.</a:t>
            </a:r>
          </a:p>
        </p:txBody>
      </p:sp>
      <p:pic>
        <p:nvPicPr>
          <p:cNvPr id="34820" name="Picture 2" descr="C:\Users\Robin\AppData\Local\Microsoft\Windows\Temporary Internet Files\Content.IE5\UKPIYV1G\MCj04421220000[1]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6138863"/>
            <a:ext cx="7239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Question 4 - 10</a:t>
            </a:r>
          </a:p>
        </p:txBody>
      </p:sp>
      <p:sp>
        <p:nvSpPr>
          <p:cNvPr id="358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How many colleges did Harper Lee attend?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Answer 4 – 10 </a:t>
            </a:r>
          </a:p>
        </p:txBody>
      </p:sp>
      <p:sp>
        <p:nvSpPr>
          <p:cNvPr id="36867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3 Different colleges</a:t>
            </a:r>
            <a:endParaRPr lang="en-US" dirty="0" smtClean="0"/>
          </a:p>
        </p:txBody>
      </p:sp>
      <p:pic>
        <p:nvPicPr>
          <p:cNvPr id="36868" name="Picture 2" descr="C:\Users\Robin\AppData\Local\Microsoft\Windows\Temporary Internet Files\Content.IE5\UKPIYV1G\MCj04421220000[1]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6138863"/>
            <a:ext cx="7239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Question 4 - 20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Where did Harper Lee go to college as an exchange student?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Answer 4 – 20 </a:t>
            </a:r>
          </a:p>
        </p:txBody>
      </p:sp>
      <p:sp>
        <p:nvSpPr>
          <p:cNvPr id="38915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Oxford </a:t>
            </a:r>
            <a:endParaRPr lang="en-US" dirty="0" smtClean="0"/>
          </a:p>
        </p:txBody>
      </p:sp>
      <p:pic>
        <p:nvPicPr>
          <p:cNvPr id="38916" name="Picture 2" descr="C:\Users\Robin\AppData\Local\Microsoft\Windows\Temporary Internet Files\Content.IE5\UKPIYV1G\MCj04421220000[1]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6138863"/>
            <a:ext cx="7239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Question 4 - 30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Did Harper Lee ever receive and degrees for her schooling?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Answer 4 – 30 </a:t>
            </a:r>
          </a:p>
        </p:txBody>
      </p:sp>
      <p:sp>
        <p:nvSpPr>
          <p:cNvPr id="40963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No she never got any degrees</a:t>
            </a:r>
            <a:endParaRPr lang="en-US" dirty="0" smtClean="0"/>
          </a:p>
        </p:txBody>
      </p:sp>
      <p:pic>
        <p:nvPicPr>
          <p:cNvPr id="40964" name="Picture 2" descr="C:\Users\Robin\AppData\Local\Microsoft\Windows\Temporary Internet Files\Content.IE5\UKPIYV1G\MCj04421220000[1]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6138863"/>
            <a:ext cx="7239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Question 4 - 40</a:t>
            </a:r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Why did Harper Lee never receive any degrees?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Answer 1 – 10 </a:t>
            </a:r>
          </a:p>
        </p:txBody>
      </p:sp>
      <p:sp>
        <p:nvSpPr>
          <p:cNvPr id="6147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Jean Louise Finch</a:t>
            </a:r>
          </a:p>
          <a:p>
            <a:pPr algn="ctr" eaLnBrk="1" hangingPunct="1"/>
            <a:r>
              <a:rPr lang="en-US" dirty="0" smtClean="0"/>
              <a:t>She is a little tomboy that isn’t afraid to be herself.</a:t>
            </a:r>
          </a:p>
          <a:p>
            <a:pPr algn="ctr" eaLnBrk="1" hangingPunct="1"/>
            <a:endParaRPr lang="en-US" dirty="0" smtClean="0"/>
          </a:p>
        </p:txBody>
      </p:sp>
      <p:pic>
        <p:nvPicPr>
          <p:cNvPr id="6148" name="Picture 2" descr="C:\Users\Robin\AppData\Local\Microsoft\Windows\Temporary Internet Files\Content.IE5\UKPIYV1G\MCj04421220000[1]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6138863"/>
            <a:ext cx="7239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Answer 4 – 40 </a:t>
            </a:r>
          </a:p>
        </p:txBody>
      </p:sp>
      <p:sp>
        <p:nvSpPr>
          <p:cNvPr id="43011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She never completed any schooling for her degrees</a:t>
            </a:r>
            <a:endParaRPr lang="en-US" dirty="0" smtClean="0"/>
          </a:p>
        </p:txBody>
      </p:sp>
      <p:pic>
        <p:nvPicPr>
          <p:cNvPr id="43012" name="Picture 2" descr="C:\Users\Robin\AppData\Local\Microsoft\Windows\Temporary Internet Files\Content.IE5\UKPIYV1G\MCj04421220000[1]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6138863"/>
            <a:ext cx="7239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Question 4 - 50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Who was Harpers Lee’s best friend throughout school?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Answer 4 – 50 </a:t>
            </a:r>
          </a:p>
        </p:txBody>
      </p:sp>
      <p:sp>
        <p:nvSpPr>
          <p:cNvPr id="45059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Truman Capote</a:t>
            </a:r>
            <a:endParaRPr lang="en-US" dirty="0" smtClean="0"/>
          </a:p>
        </p:txBody>
      </p:sp>
      <p:pic>
        <p:nvPicPr>
          <p:cNvPr id="45060" name="Picture 2" descr="C:\Users\Robin\AppData\Local\Microsoft\Windows\Temporary Internet Files\Content.IE5\UKPIYV1G\MCj04421220000[1]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6138863"/>
            <a:ext cx="7239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Question 5 - 10</a:t>
            </a:r>
          </a:p>
        </p:txBody>
      </p:sp>
      <p:sp>
        <p:nvSpPr>
          <p:cNvPr id="460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How many books has </a:t>
            </a:r>
            <a:r>
              <a:rPr lang="en-US" i="1" dirty="0" smtClean="0"/>
              <a:t>To Kill A Mockingbird </a:t>
            </a:r>
            <a:r>
              <a:rPr lang="en-US" dirty="0" smtClean="0"/>
              <a:t>sold?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Answer 5 – 10 </a:t>
            </a:r>
          </a:p>
        </p:txBody>
      </p:sp>
      <p:sp>
        <p:nvSpPr>
          <p:cNvPr id="47107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30,000,000 books</a:t>
            </a:r>
            <a:endParaRPr lang="en-US" dirty="0" smtClean="0"/>
          </a:p>
        </p:txBody>
      </p:sp>
      <p:pic>
        <p:nvPicPr>
          <p:cNvPr id="47108" name="Picture 2" descr="C:\Users\Robin\AppData\Local\Microsoft\Windows\Temporary Internet Files\Content.IE5\UKPIYV1G\MCj04421220000[1]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6138863"/>
            <a:ext cx="7239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Question 5 - 20</a:t>
            </a:r>
          </a:p>
        </p:txBody>
      </p:sp>
      <p:sp>
        <p:nvSpPr>
          <p:cNvPr id="4813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What was </a:t>
            </a:r>
            <a:r>
              <a:rPr lang="en-US" i="1" dirty="0" smtClean="0"/>
              <a:t>To Kill A Mockingbird </a:t>
            </a:r>
            <a:r>
              <a:rPr lang="en-US" dirty="0" smtClean="0"/>
              <a:t>vote as in 1999?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Answer 5 – 20 </a:t>
            </a:r>
          </a:p>
        </p:txBody>
      </p:sp>
      <p:sp>
        <p:nvSpPr>
          <p:cNvPr id="49155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Best novel of the 20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err="1" smtClean="0"/>
              <a:t>centry</a:t>
            </a:r>
            <a:r>
              <a:rPr lang="en-US" dirty="0" smtClean="0"/>
              <a:t> </a:t>
            </a:r>
            <a:endParaRPr lang="en-US" dirty="0" smtClean="0"/>
          </a:p>
        </p:txBody>
      </p:sp>
      <p:pic>
        <p:nvPicPr>
          <p:cNvPr id="49156" name="Picture 2" descr="C:\Users\Robin\AppData\Local\Microsoft\Windows\Temporary Internet Files\Content.IE5\UKPIYV1G\MCj04421220000[1]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6138863"/>
            <a:ext cx="7239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Question 5 - 30</a:t>
            </a:r>
          </a:p>
        </p:txBody>
      </p:sp>
      <p:sp>
        <p:nvSpPr>
          <p:cNvPr id="501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What was Harper Lee awarded in 1961 at the age of 35?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Answer 5 – 30 </a:t>
            </a:r>
          </a:p>
        </p:txBody>
      </p:sp>
      <p:sp>
        <p:nvSpPr>
          <p:cNvPr id="51203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The </a:t>
            </a:r>
            <a:r>
              <a:rPr lang="en-US" dirty="0" smtClean="0"/>
              <a:t>Pulitzer Prize</a:t>
            </a:r>
            <a:endParaRPr lang="en-US" dirty="0" smtClean="0"/>
          </a:p>
        </p:txBody>
      </p:sp>
      <p:pic>
        <p:nvPicPr>
          <p:cNvPr id="51204" name="Picture 2" descr="C:\Users\Robin\AppData\Local\Microsoft\Windows\Temporary Internet Files\Content.IE5\UKPIYV1G\MCj04421220000[1]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6138863"/>
            <a:ext cx="7239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Question 5 - 40</a:t>
            </a:r>
          </a:p>
        </p:txBody>
      </p:sp>
      <p:sp>
        <p:nvSpPr>
          <p:cNvPr id="522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When was </a:t>
            </a:r>
            <a:r>
              <a:rPr lang="en-US" i="1" dirty="0" smtClean="0"/>
              <a:t>To Kill A Mockingbird </a:t>
            </a:r>
            <a:r>
              <a:rPr lang="en-US" dirty="0" smtClean="0"/>
              <a:t>made into a movie?</a:t>
            </a:r>
            <a:endParaRPr lang="en-US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Question 1 - 20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Who is </a:t>
            </a:r>
            <a:r>
              <a:rPr lang="en-US" dirty="0" err="1" smtClean="0"/>
              <a:t>Jem</a:t>
            </a:r>
            <a:r>
              <a:rPr lang="en-US" dirty="0" smtClean="0"/>
              <a:t>?</a:t>
            </a:r>
          </a:p>
          <a:p>
            <a:pPr algn="ctr" eaLnBrk="1" hangingPunct="1"/>
            <a:r>
              <a:rPr lang="en-US" dirty="0" smtClean="0"/>
              <a:t>How does he help Scout?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Answer 5 – 40 </a:t>
            </a:r>
          </a:p>
        </p:txBody>
      </p:sp>
      <p:sp>
        <p:nvSpPr>
          <p:cNvPr id="53251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1962</a:t>
            </a:r>
            <a:endParaRPr lang="en-US" dirty="0" smtClean="0"/>
          </a:p>
        </p:txBody>
      </p:sp>
      <p:pic>
        <p:nvPicPr>
          <p:cNvPr id="53252" name="Picture 2" descr="C:\Users\Robin\AppData\Local\Microsoft\Windows\Temporary Internet Files\Content.IE5\UKPIYV1G\MCj04421220000[1]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6138863"/>
            <a:ext cx="7239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Question 5 - 50</a:t>
            </a:r>
          </a:p>
        </p:txBody>
      </p:sp>
      <p:sp>
        <p:nvSpPr>
          <p:cNvPr id="542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What award did President George W Bush award Harper Lee in 2007?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Answer 5 – 50 </a:t>
            </a:r>
          </a:p>
        </p:txBody>
      </p:sp>
      <p:sp>
        <p:nvSpPr>
          <p:cNvPr id="55299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The Presidential Medal </a:t>
            </a:r>
            <a:r>
              <a:rPr lang="en-US" smtClean="0"/>
              <a:t>of Freedom</a:t>
            </a:r>
            <a:endParaRPr lang="en-US" smtClean="0"/>
          </a:p>
        </p:txBody>
      </p:sp>
      <p:pic>
        <p:nvPicPr>
          <p:cNvPr id="55300" name="Picture 2" descr="C:\Users\Robin\AppData\Local\Microsoft\Windows\Temporary Internet Files\Content.IE5\UKPIYV1G\MCj04421220000[1]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6138863"/>
            <a:ext cx="7239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Answer 1 – 20 </a:t>
            </a:r>
          </a:p>
        </p:txBody>
      </p:sp>
      <p:sp>
        <p:nvSpPr>
          <p:cNvPr id="8195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 err="1" smtClean="0"/>
              <a:t>Jem</a:t>
            </a:r>
            <a:r>
              <a:rPr lang="en-US" dirty="0" smtClean="0"/>
              <a:t> is Scout’s older brother</a:t>
            </a:r>
          </a:p>
          <a:p>
            <a:pPr algn="ctr" eaLnBrk="1" hangingPunct="1"/>
            <a:r>
              <a:rPr lang="en-US" dirty="0" smtClean="0"/>
              <a:t>He sticks up for Scout when she needs him to and tries to protect her in certain situations.</a:t>
            </a:r>
          </a:p>
        </p:txBody>
      </p:sp>
      <p:pic>
        <p:nvPicPr>
          <p:cNvPr id="8196" name="Picture 2" descr="C:\Users\Robin\AppData\Local\Microsoft\Windows\Temporary Internet Files\Content.IE5\UKPIYV1G\MCj04421220000[1]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6138863"/>
            <a:ext cx="7239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Question 1 - 30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Who is Atticus Finch? </a:t>
            </a:r>
          </a:p>
          <a:p>
            <a:pPr algn="ctr" eaLnBrk="1" hangingPunct="1"/>
            <a:r>
              <a:rPr lang="en-US" dirty="0" smtClean="0"/>
              <a:t>What did he do?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Answer 1 – 30 </a:t>
            </a:r>
          </a:p>
        </p:txBody>
      </p:sp>
      <p:sp>
        <p:nvSpPr>
          <p:cNvPr id="10243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He is </a:t>
            </a:r>
            <a:r>
              <a:rPr lang="en-US" dirty="0" err="1" smtClean="0"/>
              <a:t>Jem</a:t>
            </a:r>
            <a:r>
              <a:rPr lang="en-US" dirty="0" smtClean="0"/>
              <a:t> and Scout’s widowed father</a:t>
            </a:r>
          </a:p>
          <a:p>
            <a:pPr algn="ctr" eaLnBrk="1" hangingPunct="1"/>
            <a:r>
              <a:rPr lang="en-US" dirty="0" smtClean="0"/>
              <a:t>He is a lawyer defending Tom Robinson</a:t>
            </a:r>
          </a:p>
        </p:txBody>
      </p:sp>
      <p:pic>
        <p:nvPicPr>
          <p:cNvPr id="10244" name="Picture 2" descr="C:\Users\Robin\AppData\Local\Microsoft\Windows\Temporary Internet Files\Content.IE5\UKPIYV1G\MCj04421220000[1]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29600" y="6138863"/>
            <a:ext cx="7239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Question 1 - 40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/>
            <a:r>
              <a:rPr lang="en-US" dirty="0" smtClean="0"/>
              <a:t>Who is Dill?</a:t>
            </a:r>
          </a:p>
          <a:p>
            <a:pPr algn="ctr" eaLnBrk="1" hangingPunct="1"/>
            <a:r>
              <a:rPr lang="en-US" dirty="0" smtClean="0"/>
              <a:t>What did he do to while around the Finch family?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BFBF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852</Words>
  <Application>Microsoft Office PowerPoint</Application>
  <PresentationFormat>On-screen Show (4:3)</PresentationFormat>
  <Paragraphs>194</Paragraphs>
  <Slides>52</Slides>
  <Notes>52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Office Theme</vt:lpstr>
      <vt:lpstr>Slide 1</vt:lpstr>
      <vt:lpstr>Slide 2</vt:lpstr>
      <vt:lpstr>Question 1 - 10</vt:lpstr>
      <vt:lpstr>Answer 1 – 10 </vt:lpstr>
      <vt:lpstr>Question 1 - 20</vt:lpstr>
      <vt:lpstr>Answer 1 – 20 </vt:lpstr>
      <vt:lpstr>Question 1 - 30</vt:lpstr>
      <vt:lpstr>Answer 1 – 30 </vt:lpstr>
      <vt:lpstr>Question 1 - 40</vt:lpstr>
      <vt:lpstr>Answer 1 – 40 </vt:lpstr>
      <vt:lpstr>Question 1 - 50</vt:lpstr>
      <vt:lpstr>Answer 1 – 50 </vt:lpstr>
      <vt:lpstr>Question 2 - 10</vt:lpstr>
      <vt:lpstr>Answer 2 – 10 </vt:lpstr>
      <vt:lpstr>Question 2 - 20</vt:lpstr>
      <vt:lpstr>Answer 2 – 20 </vt:lpstr>
      <vt:lpstr>Question 2 - 30</vt:lpstr>
      <vt:lpstr>Answer 2 – 30 </vt:lpstr>
      <vt:lpstr>Question 2 - 40</vt:lpstr>
      <vt:lpstr>Answer 2 – 40 </vt:lpstr>
      <vt:lpstr>Question 2 - 50</vt:lpstr>
      <vt:lpstr>Answer 2 – 50 </vt:lpstr>
      <vt:lpstr>Question 3 - 10</vt:lpstr>
      <vt:lpstr>Answer 3 – 10 </vt:lpstr>
      <vt:lpstr>Question 3 - 20</vt:lpstr>
      <vt:lpstr>Answer 3 – 20 </vt:lpstr>
      <vt:lpstr>Question 3 - 30</vt:lpstr>
      <vt:lpstr>Answer 3 – 30 </vt:lpstr>
      <vt:lpstr>Question 3 - 40</vt:lpstr>
      <vt:lpstr>Answer 3 – 40 </vt:lpstr>
      <vt:lpstr>Question 3 - 50</vt:lpstr>
      <vt:lpstr>Answer 3 – 50 </vt:lpstr>
      <vt:lpstr>Question 4 - 10</vt:lpstr>
      <vt:lpstr>Answer 4 – 10 </vt:lpstr>
      <vt:lpstr>Question 4 - 20</vt:lpstr>
      <vt:lpstr>Answer 4 – 20 </vt:lpstr>
      <vt:lpstr>Question 4 - 30</vt:lpstr>
      <vt:lpstr>Answer 4 – 30 </vt:lpstr>
      <vt:lpstr>Question 4 - 40</vt:lpstr>
      <vt:lpstr>Answer 4 – 40 </vt:lpstr>
      <vt:lpstr>Question 4 - 50</vt:lpstr>
      <vt:lpstr>Answer 4 – 50 </vt:lpstr>
      <vt:lpstr>Question 5 - 10</vt:lpstr>
      <vt:lpstr>Answer 5 – 10 </vt:lpstr>
      <vt:lpstr>Question 5 - 20</vt:lpstr>
      <vt:lpstr>Answer 5 – 20 </vt:lpstr>
      <vt:lpstr>Question 5 - 30</vt:lpstr>
      <vt:lpstr>Answer 5 – 30 </vt:lpstr>
      <vt:lpstr>Question 5 - 40</vt:lpstr>
      <vt:lpstr>Answer 5 – 40 </vt:lpstr>
      <vt:lpstr>Question 5 - 50</vt:lpstr>
      <vt:lpstr>Answer 5 – 50 </vt:lpstr>
    </vt:vector>
  </TitlesOfParts>
  <Company>Educational Technology Network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JEOPARDY</dc:title>
  <dc:subject>Jeopardy Template</dc:subject>
  <dc:creator>Educational Technology Network</dc:creator>
  <cp:keywords>Jeopardy Powerpoint Template;Educational Technology</cp:keywords>
  <dc:description>www.edtechnetwork.com</dc:description>
  <cp:lastModifiedBy>robkel17</cp:lastModifiedBy>
  <cp:revision>24</cp:revision>
  <dcterms:created xsi:type="dcterms:W3CDTF">2009-08-08T13:06:01Z</dcterms:created>
  <dcterms:modified xsi:type="dcterms:W3CDTF">2013-10-25T17:08:25Z</dcterms:modified>
  <cp:category>Jeopardy Template</cp:category>
</cp:coreProperties>
</file>